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5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71" d="100"/>
          <a:sy n="71" d="100"/>
        </p:scale>
        <p:origin x="60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80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99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1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80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77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89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48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3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3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20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25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172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799236" y="191386"/>
            <a:ext cx="3887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 err="1"/>
              <a:t>Thundertalks</a:t>
            </a:r>
            <a:r>
              <a:rPr lang="de-DE" sz="3200" b="1" i="1" u="sng" dirty="0"/>
              <a:t> 2017.1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7811645" y="1289385"/>
            <a:ext cx="3661200" cy="252376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b="1" i="1" dirty="0"/>
              <a:t>Was wäre wenn </a:t>
            </a:r>
            <a:r>
              <a:rPr lang="de-DE" sz="5200" b="1" i="1" dirty="0"/>
              <a:t>Weltenraum</a:t>
            </a:r>
            <a:r>
              <a:rPr lang="de-DE" sz="4000" b="1" i="1" dirty="0"/>
              <a:t> </a:t>
            </a:r>
            <a:r>
              <a:rPr lang="de-DE" sz="4000" b="1" i="1" dirty="0" err="1"/>
              <a:t>weiss</a:t>
            </a:r>
            <a:r>
              <a:rPr lang="de-DE" sz="4000" b="1" i="1" dirty="0"/>
              <a:t> wäre?</a:t>
            </a:r>
          </a:p>
          <a:p>
            <a:r>
              <a:rPr lang="de-DE" sz="2600" b="1" i="1" dirty="0"/>
              <a:t>Ein Baubericht in Bildern</a:t>
            </a:r>
            <a:endParaRPr lang="de-DE" sz="2600" i="1" dirty="0"/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4130877" y="675425"/>
            <a:ext cx="2879016" cy="1706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7009893" y="238155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 rot="1814448">
            <a:off x="4509142" y="1082915"/>
            <a:ext cx="263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err="1"/>
              <a:t>you</a:t>
            </a:r>
            <a:r>
              <a:rPr lang="de-DE" sz="2800" b="1" dirty="0"/>
              <a:t> </a:t>
            </a:r>
            <a:r>
              <a:rPr lang="de-DE" sz="2800" b="1" dirty="0" err="1"/>
              <a:t>are</a:t>
            </a:r>
            <a:r>
              <a:rPr lang="de-DE" sz="2800" b="1" dirty="0"/>
              <a:t> </a:t>
            </a:r>
            <a:r>
              <a:rPr lang="de-DE" sz="2800" b="1" dirty="0" err="1"/>
              <a:t>here</a:t>
            </a:r>
            <a:endParaRPr lang="de-DE" sz="2800" b="1" dirty="0"/>
          </a:p>
        </p:txBody>
      </p:sp>
      <p:sp>
        <p:nvSpPr>
          <p:cNvPr id="24" name="Ellipse 23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7889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29.11.2016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080509" y="6027002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26.11.2016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900623" y="2515833"/>
            <a:ext cx="8857025" cy="56938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Kabel rein in OR4 &gt;&gt; OR3 &gt;&gt; OR2 &gt;&gt; OR1 wieder raus</a:t>
            </a:r>
          </a:p>
        </p:txBody>
      </p:sp>
    </p:spTree>
    <p:extLst>
      <p:ext uri="{BB962C8B-B14F-4D97-AF65-F5344CB8AC3E}">
        <p14:creationId xmlns:p14="http://schemas.microsoft.com/office/powerpoint/2010/main" val="412333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27.11.2016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315200" y="3672840"/>
            <a:ext cx="4646951" cy="10618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b="1" i="1" dirty="0"/>
              <a:t>der wohnt jetzt hier!</a:t>
            </a:r>
          </a:p>
          <a:p>
            <a:r>
              <a:rPr lang="de-DE" sz="2300" b="1" i="1" dirty="0"/>
              <a:t>Seit Infrastruktur-Wochenende 2016</a:t>
            </a:r>
          </a:p>
        </p:txBody>
      </p:sp>
    </p:spTree>
    <p:extLst>
      <p:ext uri="{BB962C8B-B14F-4D97-AF65-F5344CB8AC3E}">
        <p14:creationId xmlns:p14="http://schemas.microsoft.com/office/powerpoint/2010/main" val="386273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29.11.2016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51363" y="4011168"/>
            <a:ext cx="4646951" cy="132343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b="1" i="1" dirty="0"/>
              <a:t>Immer alles gleich</a:t>
            </a:r>
          </a:p>
          <a:p>
            <a:r>
              <a:rPr lang="de-DE" sz="4000" b="1" i="1" dirty="0"/>
              <a:t>Richtig machen!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51363" y="5573083"/>
            <a:ext cx="4646951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dritter</a:t>
            </a:r>
            <a:r>
              <a:rPr lang="de-DE" sz="3100" dirty="0"/>
              <a:t> für den </a:t>
            </a:r>
            <a:r>
              <a:rPr lang="de-DE" sz="3100" dirty="0" err="1"/>
              <a:t>Schlagbohrereinsatz</a:t>
            </a:r>
            <a:r>
              <a:rPr lang="de-DE" sz="31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699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04" y="0"/>
            <a:ext cx="854252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29.11.2016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9" y="4616970"/>
            <a:ext cx="3985993" cy="224103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2006" y="5616715"/>
            <a:ext cx="5119923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Uran und Jo (</a:t>
            </a:r>
            <a:r>
              <a:rPr lang="de-DE" sz="3100" u="sng" dirty="0" err="1"/>
              <a:t>Freifunk</a:t>
            </a:r>
            <a:r>
              <a:rPr lang="de-DE" sz="3100" u="sng" dirty="0"/>
              <a:t>)</a:t>
            </a:r>
            <a:r>
              <a:rPr lang="de-DE" sz="3100" dirty="0"/>
              <a:t> fürs Netzwerk verlegen!</a:t>
            </a:r>
          </a:p>
        </p:txBody>
      </p:sp>
    </p:spTree>
    <p:extLst>
      <p:ext uri="{BB962C8B-B14F-4D97-AF65-F5344CB8AC3E}">
        <p14:creationId xmlns:p14="http://schemas.microsoft.com/office/powerpoint/2010/main" val="331836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04.12.2016</a:t>
            </a:r>
          </a:p>
        </p:txBody>
      </p:sp>
    </p:spTree>
    <p:extLst>
      <p:ext uri="{BB962C8B-B14F-4D97-AF65-F5344CB8AC3E}">
        <p14:creationId xmlns:p14="http://schemas.microsoft.com/office/powerpoint/2010/main" val="192625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8853" y="2621024"/>
            <a:ext cx="2230820" cy="16731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4251" y="2490030"/>
            <a:ext cx="2583863" cy="193789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8317" y="2058426"/>
            <a:ext cx="3954319" cy="29657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4373" y="857250"/>
            <a:ext cx="6858000" cy="51435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08.12.2016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2006" y="5616715"/>
            <a:ext cx="5765382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 err="1"/>
              <a:t>muzy</a:t>
            </a:r>
            <a:r>
              <a:rPr lang="de-DE" sz="3100" u="sng" dirty="0"/>
              <a:t>, h0uz3, </a:t>
            </a:r>
            <a:r>
              <a:rPr lang="de-DE" sz="3100" u="sng" dirty="0" err="1"/>
              <a:t>lotho</a:t>
            </a:r>
            <a:r>
              <a:rPr lang="de-DE" sz="3100" u="sng" dirty="0"/>
              <a:t>, Dritter</a:t>
            </a:r>
            <a:r>
              <a:rPr lang="de-DE" sz="3100" dirty="0"/>
              <a:t> fürs Aufbauen!</a:t>
            </a:r>
          </a:p>
        </p:txBody>
      </p:sp>
    </p:spTree>
    <p:extLst>
      <p:ext uri="{BB962C8B-B14F-4D97-AF65-F5344CB8AC3E}">
        <p14:creationId xmlns:p14="http://schemas.microsoft.com/office/powerpoint/2010/main" val="186009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08.12.2016</a:t>
            </a:r>
          </a:p>
        </p:txBody>
      </p:sp>
    </p:spTree>
    <p:extLst>
      <p:ext uri="{BB962C8B-B14F-4D97-AF65-F5344CB8AC3E}">
        <p14:creationId xmlns:p14="http://schemas.microsoft.com/office/powerpoint/2010/main" val="295024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64592" y="5674023"/>
            <a:ext cx="587762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LASER Wasserwaage = </a:t>
            </a:r>
            <a:r>
              <a:rPr lang="de-DE" sz="3200" dirty="0" err="1"/>
              <a:t>soooo</a:t>
            </a:r>
            <a:r>
              <a:rPr lang="de-DE" sz="3200" dirty="0"/>
              <a:t> gut!</a:t>
            </a:r>
          </a:p>
          <a:p>
            <a:r>
              <a:rPr lang="de-DE" sz="3200" dirty="0"/>
              <a:t>Danke </a:t>
            </a:r>
            <a:r>
              <a:rPr lang="de-DE" sz="3200" u="sng" dirty="0"/>
              <a:t>Ronny</a:t>
            </a:r>
            <a:r>
              <a:rPr lang="de-DE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953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8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0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67"/>
            <a:ext cx="12192000" cy="674386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5186" y="384048"/>
            <a:ext cx="38682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Are </a:t>
            </a:r>
            <a:r>
              <a:rPr lang="de-DE" sz="3200" b="1" dirty="0" err="1"/>
              <a:t>we</a:t>
            </a:r>
            <a:r>
              <a:rPr lang="de-DE" sz="3200" b="1" dirty="0"/>
              <a:t> </a:t>
            </a:r>
            <a:r>
              <a:rPr lang="de-DE" sz="3200" b="1" dirty="0" err="1"/>
              <a:t>there</a:t>
            </a:r>
            <a:r>
              <a:rPr lang="de-DE" sz="3200" b="1" dirty="0"/>
              <a:t> </a:t>
            </a:r>
            <a:r>
              <a:rPr lang="de-DE" sz="3200" b="1" dirty="0" err="1"/>
              <a:t>yet</a:t>
            </a:r>
            <a:r>
              <a:rPr lang="de-DE" sz="3200" b="1" dirty="0"/>
              <a:t>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5870448"/>
            <a:ext cx="846712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Many</a:t>
            </a:r>
            <a:r>
              <a:rPr lang="de-DE" sz="3200" b="1" dirty="0"/>
              <a:t> </a:t>
            </a:r>
            <a:r>
              <a:rPr lang="de-DE" sz="3200" b="1" dirty="0" err="1"/>
              <a:t>slides</a:t>
            </a:r>
            <a:r>
              <a:rPr lang="de-DE" sz="3200" b="1" dirty="0"/>
              <a:t>! </a:t>
            </a:r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far</a:t>
            </a:r>
            <a:r>
              <a:rPr lang="de-DE" sz="3200" b="1" dirty="0"/>
              <a:t> will I </a:t>
            </a:r>
            <a:r>
              <a:rPr lang="de-DE" sz="3200" b="1" dirty="0" err="1"/>
              <a:t>go</a:t>
            </a:r>
            <a:r>
              <a:rPr lang="de-DE" sz="3200" b="1" dirty="0"/>
              <a:t>? Read </a:t>
            </a:r>
            <a:r>
              <a:rPr lang="de-DE" sz="3200" b="1" dirty="0" err="1"/>
              <a:t>steady</a:t>
            </a:r>
            <a:r>
              <a:rPr lang="de-DE" sz="3200" b="1" dirty="0"/>
              <a:t> </a:t>
            </a:r>
            <a:r>
              <a:rPr lang="de-DE" sz="3200" b="1" dirty="0" err="1"/>
              <a:t>go</a:t>
            </a:r>
            <a:r>
              <a:rPr lang="de-DE" sz="32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775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9052" y="1921557"/>
            <a:ext cx="4219731" cy="316479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22.12.2016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27208" y="1121922"/>
            <a:ext cx="5752475" cy="431435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381469" y="6027002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11.12.2016</a:t>
            </a:r>
          </a:p>
        </p:txBody>
      </p:sp>
    </p:spTree>
    <p:extLst>
      <p:ext uri="{BB962C8B-B14F-4D97-AF65-F5344CB8AC3E}">
        <p14:creationId xmlns:p14="http://schemas.microsoft.com/office/powerpoint/2010/main" val="368729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19.12.2016</a:t>
            </a:r>
          </a:p>
        </p:txBody>
      </p:sp>
    </p:spTree>
    <p:extLst>
      <p:ext uri="{BB962C8B-B14F-4D97-AF65-F5344CB8AC3E}">
        <p14:creationId xmlns:p14="http://schemas.microsoft.com/office/powerpoint/2010/main" val="127784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50000"/>
                  </a:schemeClr>
                </a:solidFill>
              </a:rPr>
              <a:t>01.01.2017</a:t>
            </a:r>
          </a:p>
        </p:txBody>
      </p:sp>
    </p:spTree>
    <p:extLst>
      <p:ext uri="{BB962C8B-B14F-4D97-AF65-F5344CB8AC3E}">
        <p14:creationId xmlns:p14="http://schemas.microsoft.com/office/powerpoint/2010/main" val="4148590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22.01.2017</a:t>
            </a:r>
          </a:p>
        </p:txBody>
      </p:sp>
    </p:spTree>
    <p:extLst>
      <p:ext uri="{BB962C8B-B14F-4D97-AF65-F5344CB8AC3E}">
        <p14:creationId xmlns:p14="http://schemas.microsoft.com/office/powerpoint/2010/main" val="17392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6079" cy="448205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98" y="2173574"/>
            <a:ext cx="6245901" cy="468442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22.01.2017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85795" y="4962291"/>
            <a:ext cx="3855900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 err="1"/>
              <a:t>AndreasÜ</a:t>
            </a:r>
            <a:r>
              <a:rPr lang="de-DE" sz="3100" u="sng" dirty="0"/>
              <a:t> + Roy</a:t>
            </a:r>
            <a:r>
              <a:rPr lang="de-DE" sz="3100" dirty="0"/>
              <a:t> fürs Streichen!</a:t>
            </a:r>
          </a:p>
        </p:txBody>
      </p:sp>
    </p:spTree>
    <p:extLst>
      <p:ext uri="{BB962C8B-B14F-4D97-AF65-F5344CB8AC3E}">
        <p14:creationId xmlns:p14="http://schemas.microsoft.com/office/powerpoint/2010/main" val="2670281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50000"/>
                  </a:schemeClr>
                </a:solidFill>
              </a:rPr>
              <a:t>23.01.2017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29849" y="5069448"/>
            <a:ext cx="5292493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Jetzt mit Tisch…</a:t>
            </a:r>
          </a:p>
          <a:p>
            <a:r>
              <a:rPr lang="de-DE" sz="3200" dirty="0"/>
              <a:t>Muss noch verstärkt werden.</a:t>
            </a:r>
          </a:p>
          <a:p>
            <a:r>
              <a:rPr lang="de-DE" sz="3200" dirty="0"/>
              <a:t>Nicht draufsetzen bitte! </a:t>
            </a:r>
            <a:r>
              <a:rPr lang="de-DE" sz="3200" dirty="0">
                <a:sym typeface="Wingdings" panose="05000000000000000000" pitchFamily="2" charset="2"/>
              </a:rPr>
              <a:t>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3138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25.01.2017</a:t>
            </a:r>
          </a:p>
        </p:txBody>
      </p:sp>
    </p:spTree>
    <p:extLst>
      <p:ext uri="{BB962C8B-B14F-4D97-AF65-F5344CB8AC3E}">
        <p14:creationId xmlns:p14="http://schemas.microsoft.com/office/powerpoint/2010/main" val="2135527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25.01.2017</a:t>
            </a:r>
          </a:p>
        </p:txBody>
      </p:sp>
    </p:spTree>
    <p:extLst>
      <p:ext uri="{BB962C8B-B14F-4D97-AF65-F5344CB8AC3E}">
        <p14:creationId xmlns:p14="http://schemas.microsoft.com/office/powerpoint/2010/main" val="379018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27.01.2017</a:t>
            </a:r>
          </a:p>
        </p:txBody>
      </p:sp>
    </p:spTree>
    <p:extLst>
      <p:ext uri="{BB962C8B-B14F-4D97-AF65-F5344CB8AC3E}">
        <p14:creationId xmlns:p14="http://schemas.microsoft.com/office/powerpoint/2010/main" val="1699374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57" y="1236687"/>
            <a:ext cx="8167973" cy="459448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249" y="809469"/>
            <a:ext cx="6985416" cy="523906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27.01.2017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49638" y="6027002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26.01.2017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8769" y="1236687"/>
            <a:ext cx="940917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IKEA </a:t>
            </a:r>
            <a:r>
              <a:rPr lang="de-DE" sz="3200" dirty="0" err="1"/>
              <a:t>Kallax</a:t>
            </a:r>
            <a:r>
              <a:rPr lang="de-DE" sz="3200" dirty="0"/>
              <a:t> Schrauben = verkanten gerne</a:t>
            </a:r>
          </a:p>
        </p:txBody>
      </p:sp>
    </p:spTree>
    <p:extLst>
      <p:ext uri="{BB962C8B-B14F-4D97-AF65-F5344CB8AC3E}">
        <p14:creationId xmlns:p14="http://schemas.microsoft.com/office/powerpoint/2010/main" val="296466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743607" y="6027003"/>
            <a:ext cx="221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09.2016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38682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Vorher OR4…</a:t>
            </a:r>
          </a:p>
        </p:txBody>
      </p:sp>
    </p:spTree>
    <p:extLst>
      <p:ext uri="{BB962C8B-B14F-4D97-AF65-F5344CB8AC3E}">
        <p14:creationId xmlns:p14="http://schemas.microsoft.com/office/powerpoint/2010/main" val="90280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28.01.2017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596948" y="2999020"/>
            <a:ext cx="385590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Uran für Funk!</a:t>
            </a:r>
          </a:p>
        </p:txBody>
      </p:sp>
    </p:spTree>
    <p:extLst>
      <p:ext uri="{BB962C8B-B14F-4D97-AF65-F5344CB8AC3E}">
        <p14:creationId xmlns:p14="http://schemas.microsoft.com/office/powerpoint/2010/main" val="3123715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77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050306" y="608166"/>
            <a:ext cx="2858127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…darum weiß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655653" y="1508719"/>
            <a:ext cx="525278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Timm + </a:t>
            </a:r>
            <a:r>
              <a:rPr lang="de-DE" sz="3100" u="sng" dirty="0" err="1"/>
              <a:t>Tensai</a:t>
            </a:r>
            <a:r>
              <a:rPr lang="de-DE" sz="3100" dirty="0"/>
              <a:t> für LEDs!</a:t>
            </a:r>
          </a:p>
        </p:txBody>
      </p:sp>
    </p:spTree>
    <p:extLst>
      <p:ext uri="{BB962C8B-B14F-4D97-AF65-F5344CB8AC3E}">
        <p14:creationId xmlns:p14="http://schemas.microsoft.com/office/powerpoint/2010/main" val="2124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21" y="0"/>
            <a:ext cx="4145280" cy="310896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9936" y="2185416"/>
            <a:ext cx="3316224" cy="24871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929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64592" y="5889177"/>
            <a:ext cx="940917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IKEA </a:t>
            </a:r>
            <a:r>
              <a:rPr lang="de-DE" sz="3100" dirty="0" err="1"/>
              <a:t>Kallax</a:t>
            </a:r>
            <a:r>
              <a:rPr lang="de-DE" sz="3100" dirty="0"/>
              <a:t> = Fachwerk aus Papier und Holzbrettchen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12.03.2017</a:t>
            </a:r>
          </a:p>
        </p:txBody>
      </p:sp>
    </p:spTree>
    <p:extLst>
      <p:ext uri="{BB962C8B-B14F-4D97-AF65-F5344CB8AC3E}">
        <p14:creationId xmlns:p14="http://schemas.microsoft.com/office/powerpoint/2010/main" val="195279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49"/>
            <a:ext cx="6858000" cy="51435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77840" y="0"/>
            <a:ext cx="9144000" cy="685800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45186" y="4715256"/>
            <a:ext cx="4453128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knock^1 = Rigips?</a:t>
            </a:r>
          </a:p>
          <a:p>
            <a:r>
              <a:rPr lang="de-DE" sz="3200" dirty="0"/>
              <a:t>knock^2 = Holzwand?</a:t>
            </a:r>
          </a:p>
          <a:p>
            <a:r>
              <a:rPr lang="de-DE" sz="3200" dirty="0"/>
              <a:t>Knock^3 = Rigips?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779008" y="106680"/>
            <a:ext cx="6614160" cy="89255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600" dirty="0"/>
              <a:t>Probebohrung:</a:t>
            </a:r>
          </a:p>
          <a:p>
            <a:r>
              <a:rPr lang="de-DE" sz="2600" dirty="0"/>
              <a:t>Rigips </a:t>
            </a:r>
            <a:r>
              <a:rPr lang="de-DE" sz="2600" dirty="0" err="1"/>
              <a:t>Hohlwand</a:t>
            </a:r>
            <a:r>
              <a:rPr lang="de-DE" sz="2600" dirty="0"/>
              <a:t> =&gt; </a:t>
            </a:r>
            <a:r>
              <a:rPr lang="de-DE" sz="2600" dirty="0" err="1"/>
              <a:t>Holdübel</a:t>
            </a:r>
            <a:r>
              <a:rPr lang="de-DE" sz="2600" dirty="0"/>
              <a:t> + Schraube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16.02.2017</a:t>
            </a:r>
          </a:p>
        </p:txBody>
      </p:sp>
    </p:spTree>
    <p:extLst>
      <p:ext uri="{BB962C8B-B14F-4D97-AF65-F5344CB8AC3E}">
        <p14:creationId xmlns:p14="http://schemas.microsoft.com/office/powerpoint/2010/main" val="36981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0"/>
            <a:ext cx="9144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96696" y="1545336"/>
            <a:ext cx="4559808" cy="341985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4592" y="5674023"/>
            <a:ext cx="587762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LASER Wasserwaage = wirklich gut! Kann man nur wiederholen!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16.02.2017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88903" y="1443138"/>
            <a:ext cx="4495755" cy="101566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Wohin mit dem 4x1 </a:t>
            </a:r>
            <a:r>
              <a:rPr lang="de-DE" sz="3000" dirty="0" err="1"/>
              <a:t>Kallax</a:t>
            </a:r>
            <a:r>
              <a:rPr lang="de-DE" sz="3000" dirty="0"/>
              <a:t>?</a:t>
            </a:r>
          </a:p>
          <a:p>
            <a:r>
              <a:rPr lang="de-DE" sz="3000" dirty="0"/>
              <a:t>&lt;&lt; </a:t>
            </a:r>
            <a:r>
              <a:rPr lang="de-DE" sz="3000" dirty="0" err="1"/>
              <a:t>remember</a:t>
            </a:r>
            <a:r>
              <a:rPr lang="de-DE" sz="3000" dirty="0"/>
              <a:t> </a:t>
            </a:r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window</a:t>
            </a:r>
            <a:r>
              <a:rPr lang="de-DE" sz="3000" dirty="0"/>
              <a:t>!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363484" y="5535168"/>
            <a:ext cx="3354004" cy="55399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Stand diese Woche!</a:t>
            </a:r>
          </a:p>
        </p:txBody>
      </p:sp>
    </p:spTree>
    <p:extLst>
      <p:ext uri="{BB962C8B-B14F-4D97-AF65-F5344CB8AC3E}">
        <p14:creationId xmlns:p14="http://schemas.microsoft.com/office/powerpoint/2010/main" val="144856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67"/>
            <a:ext cx="12192000" cy="67438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45185" y="384048"/>
            <a:ext cx="7368495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/>
              <a:t>list</a:t>
            </a:r>
            <a:r>
              <a:rPr lang="de-DE" sz="3200" b="1" dirty="0"/>
              <a:t>… </a:t>
            </a:r>
            <a:r>
              <a:rPr lang="de-DE" sz="3200" b="1" dirty="0" err="1"/>
              <a:t>wanna</a:t>
            </a:r>
            <a:r>
              <a:rPr lang="de-DE" sz="3200" b="1" dirty="0"/>
              <a:t> </a:t>
            </a:r>
            <a:r>
              <a:rPr lang="de-DE" sz="3200" b="1" dirty="0" err="1"/>
              <a:t>help</a:t>
            </a:r>
            <a:r>
              <a:rPr lang="de-DE" sz="3200" b="1" dirty="0"/>
              <a:t>?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127754" y="3325368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916162" y="4264152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450868" y="1431305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127754" y="1106442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916162" y="1138917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488706" y="1398829"/>
            <a:ext cx="1551925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0" y="1431305"/>
            <a:ext cx="1551925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9499" y="4556539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922436" y="4396489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22436" y="3429000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400755" y="3745924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802936" y="2169793"/>
            <a:ext cx="155192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70C0"/>
                </a:solidFill>
              </a:rPr>
              <a:t>LED</a:t>
            </a:r>
          </a:p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713681" y="6060543"/>
            <a:ext cx="401170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Brüstungskanal </a:t>
            </a:r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747607" y="2708402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0727705" y="3499703"/>
            <a:ext cx="131292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TV</a:t>
            </a:r>
          </a:p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8373035" y="2042517"/>
            <a:ext cx="1856053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Streichen</a:t>
            </a:r>
          </a:p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163337" y="2608644"/>
            <a:ext cx="1856053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Streichen</a:t>
            </a:r>
          </a:p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873380" y="1764549"/>
            <a:ext cx="1856053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70C0"/>
                </a:solidFill>
              </a:rPr>
              <a:t>Kunst</a:t>
            </a:r>
          </a:p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801406" y="4442515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19499" y="5737766"/>
            <a:ext cx="5697027" cy="7694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200" b="1" dirty="0"/>
              <a:t>&gt; Weltenraum(at)aerospaceresearch.net</a:t>
            </a:r>
          </a:p>
          <a:p>
            <a:r>
              <a:rPr lang="de-DE" sz="2200" b="1" dirty="0"/>
              <a:t>&gt; github.com/</a:t>
            </a:r>
            <a:r>
              <a:rPr lang="de-DE" sz="2200" b="1" dirty="0" err="1"/>
              <a:t>aerospaceresearch</a:t>
            </a:r>
            <a:r>
              <a:rPr lang="de-DE" sz="2200" b="1" dirty="0"/>
              <a:t>/</a:t>
            </a:r>
            <a:r>
              <a:rPr lang="de-DE" sz="2200" b="1" dirty="0" err="1"/>
              <a:t>weltenraum</a:t>
            </a:r>
            <a:endParaRPr lang="de-DE" sz="2200" b="1" dirty="0"/>
          </a:p>
        </p:txBody>
      </p:sp>
    </p:spTree>
    <p:extLst>
      <p:ext uri="{BB962C8B-B14F-4D97-AF65-F5344CB8AC3E}">
        <p14:creationId xmlns:p14="http://schemas.microsoft.com/office/powerpoint/2010/main" val="3164693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626"/>
            <a:ext cx="12192000" cy="447695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06581" y="5917275"/>
            <a:ext cx="164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10.06.2016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750453" y="5917275"/>
            <a:ext cx="164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16.02.2017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14416" y="5917275"/>
            <a:ext cx="368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26/27.02.2017</a:t>
            </a:r>
          </a:p>
          <a:p>
            <a:pPr algn="ctr"/>
            <a:r>
              <a:rPr lang="de-DE" sz="2400" b="1" dirty="0"/>
              <a:t>Infrastruktur Wochenende</a:t>
            </a:r>
          </a:p>
        </p:txBody>
      </p:sp>
      <p:cxnSp>
        <p:nvCxnSpPr>
          <p:cNvPr id="9" name="Gerade Verbindung mit Pfeil 8"/>
          <p:cNvCxnSpPr>
            <a:cxnSpLocks/>
          </p:cNvCxnSpPr>
          <p:nvPr/>
        </p:nvCxnSpPr>
        <p:spPr>
          <a:xfrm flipV="1">
            <a:off x="7278624" y="1865376"/>
            <a:ext cx="0" cy="385876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989070" y="1316736"/>
            <a:ext cx="325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Netzwerk (</a:t>
            </a:r>
            <a:r>
              <a:rPr lang="de-DE" b="1" dirty="0" err="1"/>
              <a:t>LWL,Kupfer</a:t>
            </a:r>
            <a:r>
              <a:rPr lang="de-DE" b="1" dirty="0"/>
              <a:t>, </a:t>
            </a:r>
            <a:r>
              <a:rPr lang="de-DE" b="1" dirty="0" err="1"/>
              <a:t>Freifunk</a:t>
            </a:r>
            <a:r>
              <a:rPr lang="de-DE" b="1" dirty="0"/>
              <a:t>)</a:t>
            </a:r>
          </a:p>
          <a:p>
            <a:r>
              <a:rPr lang="de-DE" b="1" dirty="0"/>
              <a:t>Brüstungskanal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757422" y="3610094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IKEA Kram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8847582" y="3890441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LED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937373" y="3425428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Regale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601201" y="4355454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Tisch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9135999" y="2608967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Streichen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02182" y="3600091"/>
            <a:ext cx="190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Start:</a:t>
            </a:r>
          </a:p>
          <a:p>
            <a:r>
              <a:rPr lang="de-DE" b="1" dirty="0"/>
              <a:t>Laser raus</a:t>
            </a:r>
          </a:p>
          <a:p>
            <a:r>
              <a:rPr lang="de-DE" b="1" dirty="0"/>
              <a:t>Raum aufräumen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8035671" y="4283178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Streichen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45186" y="384048"/>
            <a:ext cx="379650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paths</a:t>
            </a:r>
            <a:r>
              <a:rPr lang="de-DE" sz="3200" b="1" dirty="0"/>
              <a:t> not </a:t>
            </a:r>
            <a:r>
              <a:rPr lang="de-DE" sz="3200" b="1" dirty="0" err="1"/>
              <a:t>taken</a:t>
            </a:r>
            <a:r>
              <a:rPr lang="de-DE" sz="3200" b="1" dirty="0"/>
              <a:t>…</a:t>
            </a:r>
            <a:r>
              <a:rPr lang="de-DE" sz="3200" b="1" dirty="0" err="1"/>
              <a:t>yet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49777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743607" y="6027003"/>
            <a:ext cx="221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09.2016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38682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Weltenraum </a:t>
            </a:r>
            <a:r>
              <a:rPr lang="de-DE" sz="3200" b="1" dirty="0" err="1"/>
              <a:t>begins</a:t>
            </a:r>
            <a:r>
              <a:rPr lang="de-DE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5749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860" y="0"/>
            <a:ext cx="9144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9684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743607" y="6027003"/>
            <a:ext cx="221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10.2016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32006" y="5616715"/>
            <a:ext cx="5119923" cy="56938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Roy</a:t>
            </a:r>
            <a:r>
              <a:rPr lang="de-DE" sz="3100" dirty="0"/>
              <a:t> für IKEA Action!</a:t>
            </a:r>
          </a:p>
        </p:txBody>
      </p:sp>
    </p:spTree>
    <p:extLst>
      <p:ext uri="{BB962C8B-B14F-4D97-AF65-F5344CB8AC3E}">
        <p14:creationId xmlns:p14="http://schemas.microsoft.com/office/powerpoint/2010/main" val="372846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803341" y="6027003"/>
            <a:ext cx="3158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85000"/>
                  </a:schemeClr>
                </a:solidFill>
              </a:rPr>
              <a:t>15.11.2016</a:t>
            </a:r>
          </a:p>
        </p:txBody>
      </p:sp>
    </p:spTree>
    <p:extLst>
      <p:ext uri="{BB962C8B-B14F-4D97-AF65-F5344CB8AC3E}">
        <p14:creationId xmlns:p14="http://schemas.microsoft.com/office/powerpoint/2010/main" val="319574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803341" y="6027003"/>
            <a:ext cx="3158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15.11.2016</a:t>
            </a:r>
          </a:p>
        </p:txBody>
      </p:sp>
    </p:spTree>
    <p:extLst>
      <p:ext uri="{BB962C8B-B14F-4D97-AF65-F5344CB8AC3E}">
        <p14:creationId xmlns:p14="http://schemas.microsoft.com/office/powerpoint/2010/main" val="44980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622152" y="3244334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11.2016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85000"/>
                  </a:schemeClr>
                </a:solidFill>
              </a:rPr>
              <a:t>19.11.2016</a:t>
            </a:r>
          </a:p>
        </p:txBody>
      </p:sp>
    </p:spTree>
    <p:extLst>
      <p:ext uri="{BB962C8B-B14F-4D97-AF65-F5344CB8AC3E}">
        <p14:creationId xmlns:p14="http://schemas.microsoft.com/office/powerpoint/2010/main" val="332231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26.11.2016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524000" y="4844886"/>
            <a:ext cx="8275461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i="1" dirty="0"/>
              <a:t>dieser System-Brüstungskanal ist </a:t>
            </a:r>
            <a:r>
              <a:rPr lang="de-DE" sz="3200" b="1" i="1" dirty="0" err="1"/>
              <a:t>awesome</a:t>
            </a:r>
            <a:r>
              <a:rPr lang="de-DE" sz="3200" b="1" i="1" dirty="0"/>
              <a:t>!</a:t>
            </a:r>
          </a:p>
          <a:p>
            <a:r>
              <a:rPr lang="de-DE" sz="3200" b="1" i="1" dirty="0"/>
              <a:t>Danke </a:t>
            </a:r>
            <a:r>
              <a:rPr lang="de-DE" sz="3200" b="1" i="1" u="sng" dirty="0"/>
              <a:t>Ulrich</a:t>
            </a:r>
            <a:r>
              <a:rPr lang="de-DE" sz="3200" b="1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648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Breitbild</PresentationFormat>
  <Paragraphs>131</Paragraphs>
  <Slides>36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Hornig</dc:creator>
  <cp:lastModifiedBy>Andreas Hornig</cp:lastModifiedBy>
  <cp:revision>98</cp:revision>
  <dcterms:created xsi:type="dcterms:W3CDTF">2016-10-17T17:48:02Z</dcterms:created>
  <dcterms:modified xsi:type="dcterms:W3CDTF">2017-02-18T13:57:29Z</dcterms:modified>
</cp:coreProperties>
</file>